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8056" y="2052335"/>
            <a:ext cx="6509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3" algn="just">
              <a:lnSpc>
                <a:spcPts val="1935"/>
              </a:lnSpc>
              <a:spcBef>
                <a:spcPts val="96"/>
              </a:spcBef>
            </a:pPr>
            <a:r>
              <a:rPr lang="es-MX" spc="-39" baseline="3034" dirty="0">
                <a:latin typeface="Calibri"/>
                <a:cs typeface="Calibri"/>
              </a:rPr>
              <a:t>P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-4" baseline="3034" dirty="0">
                <a:latin typeface="Calibri"/>
                <a:cs typeface="Calibri"/>
              </a:rPr>
              <a:t>l</a:t>
            </a:r>
            <a:r>
              <a:rPr lang="es-MX" baseline="3034" dirty="0">
                <a:latin typeface="Calibri"/>
                <a:cs typeface="Calibri"/>
              </a:rPr>
              <a:t>o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qu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81" baseline="3034" dirty="0">
                <a:latin typeface="Calibri"/>
                <a:cs typeface="Calibri"/>
              </a:rPr>
              <a:t> </a:t>
            </a:r>
            <a:r>
              <a:rPr lang="es-MX" spc="-19" baseline="3034" dirty="0">
                <a:latin typeface="Calibri"/>
                <a:cs typeface="Calibri"/>
              </a:rPr>
              <a:t>c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-1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pon</a:t>
            </a:r>
            <a:r>
              <a:rPr lang="es-MX" spc="4" baseline="3034" dirty="0">
                <a:latin typeface="Calibri"/>
                <a:cs typeface="Calibri"/>
              </a:rPr>
              <a:t>d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baseline="3034">
                <a:latin typeface="Calibri"/>
                <a:cs typeface="Calibri"/>
              </a:rPr>
              <a:t>al</a:t>
            </a:r>
            <a:r>
              <a:rPr lang="es-MX" spc="271" baseline="3034">
                <a:latin typeface="Calibri"/>
                <a:cs typeface="Calibri"/>
              </a:rPr>
              <a:t> </a:t>
            </a:r>
            <a:r>
              <a:rPr lang="es-MX" spc="-4" baseline="3034" smtClean="0">
                <a:latin typeface="Calibri"/>
                <a:cs typeface="Calibri"/>
              </a:rPr>
              <a:t>cuarto</a:t>
            </a:r>
            <a:r>
              <a:rPr lang="es-MX" spc="266" baseline="3034" smtClean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4" baseline="3034" dirty="0">
                <a:latin typeface="Calibri"/>
                <a:cs typeface="Calibri"/>
              </a:rPr>
              <a:t>ri</a:t>
            </a:r>
            <a:r>
              <a:rPr lang="es-MX" baseline="3034" dirty="0">
                <a:latin typeface="Calibri"/>
                <a:cs typeface="Calibri"/>
              </a:rPr>
              <a:t>me</a:t>
            </a:r>
            <a:r>
              <a:rPr lang="es-MX" spc="-1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2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6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de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año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 smtClean="0">
                <a:latin typeface="Calibri"/>
                <a:cs typeface="Calibri"/>
              </a:rPr>
              <a:t>202</a:t>
            </a:r>
            <a:r>
              <a:rPr lang="es-MX" spc="14" baseline="3034" dirty="0" smtClean="0">
                <a:latin typeface="Calibri"/>
                <a:cs typeface="Calibri"/>
              </a:rPr>
              <a:t>2</a:t>
            </a:r>
            <a:r>
              <a:rPr lang="es-MX" baseline="3034" dirty="0" smtClean="0">
                <a:latin typeface="Calibri"/>
                <a:cs typeface="Calibri"/>
              </a:rPr>
              <a:t>,</a:t>
            </a:r>
            <a:r>
              <a:rPr lang="es-MX" spc="261" baseline="3034" dirty="0" smtClean="0">
                <a:latin typeface="Calibri"/>
                <a:cs typeface="Calibri"/>
              </a:rPr>
              <a:t> </a:t>
            </a:r>
            <a:r>
              <a:rPr lang="es-MX" spc="14" baseline="3034" dirty="0">
                <a:latin typeface="Calibri"/>
                <a:cs typeface="Calibri"/>
              </a:rPr>
              <a:t>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9" baseline="3034" dirty="0" smtClean="0">
                <a:latin typeface="Calibri"/>
                <a:cs typeface="Calibri"/>
              </a:rPr>
              <a:t>d</a:t>
            </a:r>
            <a:r>
              <a:rPr lang="es-MX" baseline="3034" dirty="0" smtClean="0">
                <a:latin typeface="Calibri"/>
                <a:cs typeface="Calibri"/>
              </a:rPr>
              <a:t>e</a:t>
            </a:r>
            <a:r>
              <a:rPr lang="es-MX" spc="4" baseline="3034" dirty="0" smtClean="0">
                <a:latin typeface="Calibri"/>
                <a:cs typeface="Calibri"/>
              </a:rPr>
              <a:t>s</a:t>
            </a:r>
            <a:r>
              <a:rPr lang="es-MX" baseline="3034" dirty="0" smtClean="0">
                <a:latin typeface="Calibri"/>
                <a:cs typeface="Calibri"/>
              </a:rPr>
              <a:t>pacho 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spc="-19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spc="-29" baseline="1517" dirty="0" smtClean="0">
                <a:latin typeface="Calibri"/>
                <a:cs typeface="Calibri"/>
              </a:rPr>
              <a:t>g</a:t>
            </a:r>
            <a:r>
              <a:rPr lang="es-MX" baseline="1517" dirty="0" smtClean="0">
                <a:latin typeface="Calibri"/>
                <a:cs typeface="Calibri"/>
              </a:rPr>
              <a:t>ado </a:t>
            </a:r>
            <a:r>
              <a:rPr lang="es-MX" spc="2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p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ac</a:t>
            </a:r>
            <a:r>
              <a:rPr lang="es-MX" spc="-4" baseline="1517" dirty="0">
                <a:latin typeface="Calibri"/>
                <a:cs typeface="Calibri"/>
              </a:rPr>
              <a:t>ti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ar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au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4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9" baseline="1517" dirty="0">
                <a:latin typeface="Calibri"/>
                <a:cs typeface="Calibri"/>
              </a:rPr>
              <a:t>í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39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od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 </a:t>
            </a:r>
            <a:r>
              <a:rPr lang="es-MX" spc="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de</a:t>
            </a:r>
            <a:r>
              <a:rPr lang="es-MX" baseline="1517" dirty="0">
                <a:latin typeface="Calibri"/>
                <a:cs typeface="Calibri"/>
              </a:rPr>
              <a:t>l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9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ado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de </a:t>
            </a:r>
            <a:r>
              <a:rPr lang="es-MX" baseline="1517" dirty="0" smtClean="0">
                <a:latin typeface="Calibri"/>
                <a:cs typeface="Calibri"/>
              </a:rPr>
              <a:t>Coah</a:t>
            </a:r>
            <a:r>
              <a:rPr lang="es-MX" spc="4" baseline="1517" dirty="0" smtClean="0">
                <a:latin typeface="Calibri"/>
                <a:cs typeface="Calibri"/>
              </a:rPr>
              <a:t>u</a:t>
            </a:r>
            <a:r>
              <a:rPr lang="es-MX" spc="-4" baseline="1517" dirty="0" smtClean="0">
                <a:latin typeface="Calibri"/>
                <a:cs typeface="Calibri"/>
              </a:rPr>
              <a:t>il</a:t>
            </a:r>
            <a:r>
              <a:rPr lang="es-MX" baseline="1517" dirty="0" smtClean="0">
                <a:latin typeface="Calibri"/>
                <a:cs typeface="Calibri"/>
              </a:rPr>
              <a:t>a </a:t>
            </a:r>
            <a:r>
              <a:rPr lang="es-MX" spc="4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4" baseline="1517" dirty="0">
                <a:latin typeface="Calibri"/>
                <a:cs typeface="Calibri"/>
              </a:rPr>
              <a:t>Z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g</a:t>
            </a:r>
            <a:r>
              <a:rPr lang="es-MX" spc="-25" baseline="1517" dirty="0">
                <a:latin typeface="Calibri"/>
                <a:cs typeface="Calibri"/>
              </a:rPr>
              <a:t>oz</a:t>
            </a:r>
            <a:r>
              <a:rPr lang="es-MX" baseline="1517" dirty="0">
                <a:latin typeface="Calibri"/>
                <a:cs typeface="Calibri"/>
              </a:rPr>
              <a:t>a,</a:t>
            </a:r>
            <a:r>
              <a:rPr lang="es-MX" spc="396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-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visa</a:t>
            </a:r>
            <a:r>
              <a:rPr lang="es-MX" spc="40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 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hace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de  l</a:t>
            </a:r>
            <a:r>
              <a:rPr lang="es-MX" spc="9" baseline="1517" dirty="0" smtClean="0">
                <a:latin typeface="Calibri"/>
                <a:cs typeface="Calibri"/>
              </a:rPr>
              <a:t>o</a:t>
            </a:r>
            <a:r>
              <a:rPr lang="es-MX" baseline="1517" dirty="0" smtClean="0">
                <a:latin typeface="Calibri"/>
                <a:cs typeface="Calibri"/>
              </a:rPr>
              <a:t>s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baseline="1517" dirty="0" smtClean="0">
                <a:latin typeface="Calibri"/>
                <a:cs typeface="Calibri"/>
              </a:rPr>
              <a:t>ern</a:t>
            </a:r>
            <a:r>
              <a:rPr lang="es-MX" spc="9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ll</a:t>
            </a:r>
            <a:r>
              <a:rPr lang="es-MX" baseline="1517" dirty="0" smtClean="0">
                <a:latin typeface="Calibri"/>
                <a:cs typeface="Calibri"/>
              </a:rPr>
              <a:t>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9" baseline="1517" dirty="0" smtClean="0">
                <a:latin typeface="Calibri"/>
                <a:cs typeface="Calibri"/>
              </a:rPr>
              <a:t>u</a:t>
            </a:r>
            <a:r>
              <a:rPr lang="es-MX" baseline="1517" dirty="0" smtClean="0">
                <a:latin typeface="Calibri"/>
                <a:cs typeface="Calibri"/>
              </a:rPr>
              <a:t>na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9" baseline="1517" dirty="0" smtClean="0">
                <a:latin typeface="Calibri"/>
                <a:cs typeface="Calibri"/>
              </a:rPr>
              <a:t>ve</a:t>
            </a:r>
            <a:r>
              <a:rPr lang="es-MX" baseline="1517" dirty="0" smtClean="0">
                <a:latin typeface="Calibri"/>
                <a:cs typeface="Calibri"/>
              </a:rPr>
              <a:t>z </a:t>
            </a:r>
            <a:r>
              <a:rPr lang="es-MX" spc="-25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erm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nada</a:t>
            </a:r>
            <a:r>
              <a:rPr lang="es-MX" spc="16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evisión,</a:t>
            </a:r>
            <a:r>
              <a:rPr lang="es-MX" spc="16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baseline="1517" dirty="0">
                <a:latin typeface="Calibri"/>
                <a:cs typeface="Calibri"/>
              </a:rPr>
              <a:t>na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echa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</a:t>
            </a:r>
            <a:r>
              <a:rPr lang="es-MX" spc="-25" baseline="1517" dirty="0">
                <a:latin typeface="Calibri"/>
                <a:cs typeface="Calibri"/>
              </a:rPr>
              <a:t>st</a:t>
            </a:r>
            <a:r>
              <a:rPr lang="es-MX" baseline="1517" dirty="0">
                <a:latin typeface="Calibri"/>
                <a:cs typeface="Calibri"/>
              </a:rPr>
              <a:t>er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17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n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usión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d</a:t>
            </a:r>
            <a:r>
              <a:rPr lang="es-MX" spc="4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has au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spc="-14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or</a:t>
            </a:r>
            <a:r>
              <a:rPr lang="es-MX" spc="-9" baseline="1517" dirty="0" smtClean="0">
                <a:latin typeface="Calibri"/>
                <a:cs typeface="Calibri"/>
              </a:rPr>
              <a:t>í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4" baseline="1517" dirty="0" smtClean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.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acue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do</a:t>
            </a:r>
            <a:r>
              <a:rPr lang="es-MX" spc="150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m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ado</a:t>
            </a:r>
            <a:r>
              <a:rPr lang="es-MX" spc="15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4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da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,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1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1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aún 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baseline="1517" dirty="0">
                <a:latin typeface="Calibri"/>
                <a:cs typeface="Calibri"/>
              </a:rPr>
              <a:t>h</a:t>
            </a:r>
            <a:r>
              <a:rPr lang="es-MX" spc="14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29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pon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-9" baseline="1517" dirty="0">
                <a:latin typeface="Calibri"/>
                <a:cs typeface="Calibri"/>
              </a:rPr>
              <a:t>i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9" baseline="1517" dirty="0">
                <a:latin typeface="Calibri"/>
                <a:cs typeface="Calibri"/>
              </a:rPr>
              <a:t>ó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ec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sos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fi</a:t>
            </a:r>
            <a:r>
              <a:rPr lang="es-MX" spc="9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anc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baseline="1517" dirty="0" smtClean="0">
                <a:latin typeface="Calibri"/>
                <a:cs typeface="Calibri"/>
              </a:rPr>
              <a:t>os </a:t>
            </a:r>
            <a:r>
              <a:rPr lang="es-MX" spc="4" baseline="1517" dirty="0" smtClean="0">
                <a:latin typeface="Calibri"/>
                <a:cs typeface="Calibri"/>
              </a:rPr>
              <a:t>de</a:t>
            </a:r>
            <a:r>
              <a:rPr lang="es-MX" baseline="1517" dirty="0" smtClean="0">
                <a:latin typeface="Calibri"/>
                <a:cs typeface="Calibri"/>
              </a:rPr>
              <a:t>l</a:t>
            </a:r>
            <a:r>
              <a:rPr lang="es-MX" spc="236" baseline="1517" dirty="0" smtClean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pod</a:t>
            </a:r>
            <a:r>
              <a:rPr lang="es-MX" spc="1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di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al,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mo</a:t>
            </a:r>
            <a:r>
              <a:rPr lang="es-MX" spc="9" baseline="1517" dirty="0">
                <a:latin typeface="Calibri"/>
                <a:cs typeface="Calibri"/>
              </a:rPr>
              <a:t>t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v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uál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orma</a:t>
            </a:r>
            <a:r>
              <a:rPr lang="es-MX" spc="-4" baseline="1517" dirty="0">
                <a:latin typeface="Calibri"/>
                <a:cs typeface="Calibri"/>
              </a:rPr>
              <a:t>ci</a:t>
            </a:r>
            <a:r>
              <a:rPr lang="es-MX" baseline="1517" dirty="0">
                <a:latin typeface="Calibri"/>
                <a:cs typeface="Calibri"/>
              </a:rPr>
              <a:t>ón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á</a:t>
            </a:r>
            <a:r>
              <a:rPr lang="es-MX" spc="24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pub</a:t>
            </a:r>
            <a:r>
              <a:rPr lang="es-MX" spc="4" baseline="1517" dirty="0">
                <a:latin typeface="Calibri"/>
                <a:cs typeface="Calibri"/>
              </a:rPr>
              <a:t>li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ada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en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uan</a:t>
            </a:r>
            <a:r>
              <a:rPr lang="es-MX" spc="-19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onc</a:t>
            </a:r>
            <a:r>
              <a:rPr lang="es-MX" spc="-9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-19" baseline="1517" dirty="0">
                <a:latin typeface="Calibri"/>
                <a:cs typeface="Calibri"/>
              </a:rPr>
              <a:t>y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mism</a:t>
            </a:r>
            <a:r>
              <a:rPr lang="es-MX" spc="4" baseline="1517" dirty="0">
                <a:latin typeface="Calibri"/>
                <a:cs typeface="Calibri"/>
              </a:rPr>
              <a:t>a</a:t>
            </a:r>
            <a:r>
              <a:rPr lang="es-MX" baseline="1517" dirty="0">
                <a:latin typeface="Calibri"/>
                <a:cs typeface="Calibri"/>
              </a:rPr>
              <a:t>.</a:t>
            </a:r>
            <a:endParaRPr lang="es-MX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90</cp:revision>
  <dcterms:created xsi:type="dcterms:W3CDTF">2017-02-28T19:33:47Z</dcterms:created>
  <dcterms:modified xsi:type="dcterms:W3CDTF">2023-01-09T17:51:45Z</dcterms:modified>
</cp:coreProperties>
</file>